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1"/>
  </p:notesMasterIdLst>
  <p:sldIdLst>
    <p:sldId id="257" r:id="rId2"/>
    <p:sldId id="258" r:id="rId3"/>
    <p:sldId id="262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C50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0EF23-E163-423F-939C-AC67DCE6E97F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5E02A-2E80-4537-80D0-F60D897FB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4759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5E02A-2E80-4537-80D0-F60D897FBFF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6170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67E7-C949-49EB-B05E-14696FA1FB1A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13A0-5CCC-4026-B74B-AAE81820B2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67E7-C949-49EB-B05E-14696FA1FB1A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13A0-5CCC-4026-B74B-AAE81820B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67E7-C949-49EB-B05E-14696FA1FB1A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13A0-5CCC-4026-B74B-AAE81820B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67E7-C949-49EB-B05E-14696FA1FB1A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13A0-5CCC-4026-B74B-AAE81820B2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67E7-C949-49EB-B05E-14696FA1FB1A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13A0-5CCC-4026-B74B-AAE81820B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67E7-C949-49EB-B05E-14696FA1FB1A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13A0-5CCC-4026-B74B-AAE81820B2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67E7-C949-49EB-B05E-14696FA1FB1A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13A0-5CCC-4026-B74B-AAE81820B2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67E7-C949-49EB-B05E-14696FA1FB1A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13A0-5CCC-4026-B74B-AAE81820B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67E7-C949-49EB-B05E-14696FA1FB1A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13A0-5CCC-4026-B74B-AAE81820B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67E7-C949-49EB-B05E-14696FA1FB1A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13A0-5CCC-4026-B74B-AAE81820B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67E7-C949-49EB-B05E-14696FA1FB1A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13A0-5CCC-4026-B74B-AAE81820B2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AE67E7-C949-49EB-B05E-14696FA1FB1A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5C13A0-5CCC-4026-B74B-AAE81820B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intel\Desktop\ввв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8" y="0"/>
            <a:ext cx="916387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504" y="12039"/>
            <a:ext cx="85023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Работа по театрализованной деятельности детей </a:t>
            </a:r>
          </a:p>
          <a:p>
            <a:pPr algn="ctr"/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2 младшей группы «Воробушки», январь 2016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Сказка «Колобок»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12" name="Picture 4" descr="C:\Users\intel\Desktop\ммммм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2840629"/>
            <a:ext cx="3563888" cy="34131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9249" y="1064581"/>
            <a:ext cx="902721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1.Учить детей внимательно слушать художественное произведение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2.Учить детей пересказывать сказку по картинкам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3.Развивать диалогическую речь, интонационную выразительность речи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4.Развивать индивидуальные способности детей, через драматизацию сказки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«Колобок».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5.Воспитывать эмоциональную отзывчивость детей и дружеские отношения со сверстниками.</a:t>
            </a:r>
          </a:p>
        </p:txBody>
      </p:sp>
      <p:sp>
        <p:nvSpPr>
          <p:cNvPr id="3" name="Облако 2"/>
          <p:cNvSpPr/>
          <p:nvPr/>
        </p:nvSpPr>
        <p:spPr>
          <a:xfrm>
            <a:off x="7215206" y="1357298"/>
            <a:ext cx="1720229" cy="59409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89249" y="966146"/>
            <a:ext cx="1458415" cy="51863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3714744" y="2285992"/>
            <a:ext cx="1132253" cy="47272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 descr="C:\Users\intel\Desktop\42944593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96" y="5973442"/>
            <a:ext cx="9208320" cy="8845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56118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16555">
        <p:split orient="vert"/>
      </p:transition>
    </mc:Choice>
    <mc:Fallback>
      <p:transition spd="slow" advTm="1655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ntel\Desktop\ввв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444"/>
            <a:ext cx="911352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intel\Desktop\ааааааа\20160113_1134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12" y="548680"/>
            <a:ext cx="7704856" cy="57786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3017"/>
            <a:ext cx="82644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слушали аудио сказку «Колобок»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intel\Desktop\kolobo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24611"/>
            <a:ext cx="1841202" cy="15879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intel\Desktop\42944593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49280"/>
            <a:ext cx="9143999" cy="9265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0997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11127">
        <p:split orient="vert"/>
      </p:transition>
    </mc:Choice>
    <mc:Fallback>
      <p:transition spd="slow" advTm="1112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ntel\Desktop\ввв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8" y="0"/>
            <a:ext cx="916387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970" y="-309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большим интересом рассматривали иллюстрации в книгах «Колобок» разных художников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C:\Users\intel\Desktop\1528058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370" y="3967437"/>
            <a:ext cx="3151810" cy="25854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лако 8"/>
          <p:cNvSpPr/>
          <p:nvPr/>
        </p:nvSpPr>
        <p:spPr>
          <a:xfrm>
            <a:off x="4493076" y="3787416"/>
            <a:ext cx="600502" cy="26407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8301144" y="417882"/>
            <a:ext cx="648071" cy="28638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8460133" y="4051488"/>
            <a:ext cx="487313" cy="135015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intel\Desktop\ааааааа\20160113_154103ы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11" y="774699"/>
            <a:ext cx="3980688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intel\Desktop\ааааааа\20160113_154348ы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75" y="3599710"/>
            <a:ext cx="3980688" cy="29859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intel\Desktop\42944593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70" y="6093297"/>
            <a:ext cx="9175870" cy="797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intel\Desktop\ааааааа\20160113_153840ыы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930" y="774699"/>
            <a:ext cx="3774269" cy="28311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38724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11143">
        <p:split orient="vert"/>
      </p:transition>
    </mc:Choice>
    <mc:Fallback>
      <p:transition spd="slow" advTm="1114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tel\Desktop\colobok-i-cve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424" y="4756891"/>
            <a:ext cx="1939280" cy="1848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intel\Desktop\вввв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52" y="3945"/>
            <a:ext cx="9169152" cy="68868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1871" y="27880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с удовольствием составляли рассказ по картинкам из сказки «Колобок»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intel\Desktop\ааааааа\20160113_155015ы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31" y="855655"/>
            <a:ext cx="3481858" cy="26117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intel\Desktop\ааааааа\20160113_154646ыы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678" y="855655"/>
            <a:ext cx="3513340" cy="26353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intel\Desktop\colobok-i-cvet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04" y="114330"/>
            <a:ext cx="1339221" cy="13659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intel\Desktop\ааааааа\20160113_155328ыы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31" y="3620088"/>
            <a:ext cx="3481858" cy="26823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intel\Desktop\ааааааа\20160113_155128ыы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471" y="3620088"/>
            <a:ext cx="3541547" cy="2724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intel\Desktop\42944593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70" y="6093297"/>
            <a:ext cx="9175870" cy="797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626965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10977">
        <p:split orient="vert"/>
      </p:transition>
    </mc:Choice>
    <mc:Fallback>
      <p:transition spd="slow" advTm="1097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ntel\Desktop\ммммм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12976"/>
            <a:ext cx="3528392" cy="3379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ntel\Desktop\вввв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8" y="0"/>
            <a:ext cx="916387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4373" y="13870"/>
            <a:ext cx="8234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впервые попробовали себя в постановке сказки с помощью кукольного театра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H="1" flipV="1">
            <a:off x="213021" y="3763863"/>
            <a:ext cx="4791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Кукольный театр стимулируют развитие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 ребенка,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обыгрывание сказочных историй способствует развитию памяти и воображения,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 же формируются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актерские и музыкальные навыки. </a:t>
            </a:r>
          </a:p>
        </p:txBody>
      </p:sp>
      <p:pic>
        <p:nvPicPr>
          <p:cNvPr id="15" name="Picture 2" descr="C:\Users\intel\Desktop\kolobo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20" y="5594201"/>
            <a:ext cx="1043608" cy="9000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intel\Desktop\ааааааа\цццц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24" y="754836"/>
            <a:ext cx="4337218" cy="2901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intel\Desktop\ааааааа\ййййййййф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027" y="990903"/>
            <a:ext cx="3723948" cy="24296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intel\Desktop\ааааааа\20160113_160546ыы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49549"/>
            <a:ext cx="3727376" cy="27959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intel\Desktop\42944593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70" y="6093297"/>
            <a:ext cx="9175870" cy="797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72613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17805">
        <p:split orient="vert"/>
      </p:transition>
    </mc:Choice>
    <mc:Fallback>
      <p:transition spd="slow" advTm="1780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ntel\Desktop\ввв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8" y="0"/>
            <a:ext cx="916387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intel\Desktop\kolobok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7972"/>
            <a:ext cx="1614073" cy="13854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intel\Desktop\ааааааа\ииииииииииф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26" y="2636912"/>
            <a:ext cx="7079233" cy="3677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intel\Desktop\42944593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70" y="6093297"/>
            <a:ext cx="9175870" cy="797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ntel\Desktop\ааааааа\фффффы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0718"/>
            <a:ext cx="3740888" cy="23144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intel\Desktop\ааааааа\яяяяяяяяф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0719"/>
            <a:ext cx="4788024" cy="23144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0402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115"/>
    </mc:Choice>
    <mc:Fallback>
      <p:transition spd="slow" advTm="1011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intel\Desktop\ввв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8" y="0"/>
            <a:ext cx="916387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6438" y="0"/>
            <a:ext cx="7560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Театрализация сказки «Колобок»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C:\Users\intel\Desktop\ммммм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1" y="4139342"/>
            <a:ext cx="2257416" cy="21619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02732" y="979650"/>
            <a:ext cx="434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деятельность – это самый распространенный вид детского творчества.</a:t>
            </a:r>
          </a:p>
        </p:txBody>
      </p:sp>
      <p:sp>
        <p:nvSpPr>
          <p:cNvPr id="10" name="Облако 9"/>
          <p:cNvSpPr/>
          <p:nvPr/>
        </p:nvSpPr>
        <p:spPr>
          <a:xfrm>
            <a:off x="1207954" y="3740029"/>
            <a:ext cx="549521" cy="23418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8278376" y="1853464"/>
            <a:ext cx="666269" cy="23418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4472378" y="2277443"/>
            <a:ext cx="1041449" cy="44043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7020272" y="313796"/>
            <a:ext cx="666269" cy="23418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3203848" y="4948592"/>
            <a:ext cx="882293" cy="3707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C:\Users\intel\Desktop\ааааааа\20160114_093335ы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40" y="507906"/>
            <a:ext cx="4255454" cy="3192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intel\Desktop\ааааааа\20160114_093512ы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349" y="3212976"/>
            <a:ext cx="4319856" cy="32403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intel\Desktop\42944593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" y="6093297"/>
            <a:ext cx="9175870" cy="797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99233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12240">
        <p:split orient="vert"/>
      </p:transition>
    </mc:Choice>
    <mc:Fallback>
      <p:transition spd="slow" advTm="1224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intel\Desktop\ввв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87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intel\Desktop\4294459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" y="6093297"/>
            <a:ext cx="9175870" cy="797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лако 10"/>
          <p:cNvSpPr/>
          <p:nvPr/>
        </p:nvSpPr>
        <p:spPr>
          <a:xfrm>
            <a:off x="8100393" y="692696"/>
            <a:ext cx="811348" cy="36004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7945158" y="2650455"/>
            <a:ext cx="549689" cy="18002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C:\Users\intel\Desktop\ааааааа\20160114_093754ы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965"/>
            <a:ext cx="3551902" cy="2664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intel\Desktop\ааааааа\20160114_093914ы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780" y="255751"/>
            <a:ext cx="3432470" cy="2574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intel\Desktop\ааааааа\20160114_094057ыы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96" y="3092343"/>
            <a:ext cx="3832229" cy="2874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C:\Users\intel\Desktop\kolobok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7972"/>
            <a:ext cx="1614073" cy="13854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лако 17"/>
          <p:cNvSpPr/>
          <p:nvPr/>
        </p:nvSpPr>
        <p:spPr>
          <a:xfrm>
            <a:off x="55569" y="3275983"/>
            <a:ext cx="768627" cy="30603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7" name="Picture 9" descr="C:\Users\intel\Desktop\ааааааа\20160114_094621ыы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190" y="3105649"/>
            <a:ext cx="3814489" cy="2861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457281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7720">
        <p:split orient="vert"/>
      </p:transition>
    </mc:Choice>
    <mc:Fallback>
      <p:transition spd="slow" advTm="772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ntel\Desktop\ввв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87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-29246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довольны , и мы еще ни раз обыгрывали эту </a:t>
            </a:r>
          </a:p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замечательную сказку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intel\Desktop\ааааааа\20160114_095300ввв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53" y="732740"/>
            <a:ext cx="6999771" cy="5250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6170" y="5928931"/>
            <a:ext cx="7758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уважением дети и воспитатели группы «Воробушки»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intel\Desktop\colobok-i-cvet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930" y="5171971"/>
            <a:ext cx="1768948" cy="1686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лако 6"/>
          <p:cNvSpPr/>
          <p:nvPr/>
        </p:nvSpPr>
        <p:spPr>
          <a:xfrm>
            <a:off x="8081824" y="232842"/>
            <a:ext cx="882664" cy="38784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2195736" y="530678"/>
            <a:ext cx="549689" cy="18002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160313" y="5171970"/>
            <a:ext cx="699371" cy="273253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8343136" y="3933056"/>
            <a:ext cx="621352" cy="18002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414276" y="322852"/>
            <a:ext cx="890816" cy="29783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320292" y="2570939"/>
            <a:ext cx="549689" cy="18002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8545615" y="1700808"/>
            <a:ext cx="418873" cy="18002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 descr="C:\Users\intel\Desktop\42944593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70" y="6453336"/>
            <a:ext cx="9175870" cy="4374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115261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16727">
        <p:split orient="vert"/>
      </p:transition>
    </mc:Choice>
    <mc:Fallback>
      <p:transition spd="slow" advTm="1672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364</TotalTime>
  <Words>177</Words>
  <Application>Microsoft Office PowerPoint</Application>
  <PresentationFormat>Экран (4:3)</PresentationFormat>
  <Paragraphs>26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intel</dc:creator>
  <cp:lastModifiedBy>Админ</cp:lastModifiedBy>
  <cp:revision>39</cp:revision>
  <cp:lastPrinted>2016-01-11T15:30:46Z</cp:lastPrinted>
  <dcterms:created xsi:type="dcterms:W3CDTF">2016-01-11T13:09:28Z</dcterms:created>
  <dcterms:modified xsi:type="dcterms:W3CDTF">2016-11-18T14:26:33Z</dcterms:modified>
</cp:coreProperties>
</file>