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2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00BB-8DD8-435E-A4F7-5150B0A8026B}" type="datetimeFigureOut">
              <a:rPr lang="ru-RU" smtClean="0"/>
              <a:pPr/>
              <a:t>02.11.2017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F8E93-1CAB-4B00-8879-19D700EC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s02.infourok.ru/uploads/ex/0211/00072e00-05b97bfa/hello_html_6790c75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748048"/>
            <a:ext cx="9396535" cy="835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9632" y="404665"/>
            <a:ext cx="6912768" cy="28007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ОБЖ на физкультуре</a:t>
            </a:r>
          </a:p>
          <a:p>
            <a:pPr algn="ctr"/>
            <a:r>
              <a:rPr lang="ru-RU" sz="2000" b="1" dirty="0" smtClean="0"/>
              <a:t>( правила Пушистика  для воспитанных детей)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МАДОУ «Колосок», НСО, Новосибирский район, п. Краснообск.</a:t>
            </a:r>
          </a:p>
          <a:p>
            <a:pPr algn="ctr"/>
            <a:r>
              <a:rPr lang="ru-RU" sz="2000" b="1" dirty="0" smtClean="0"/>
              <a:t>Инструктор по физической культуре </a:t>
            </a:r>
          </a:p>
          <a:p>
            <a:pPr algn="ctr"/>
            <a:r>
              <a:rPr lang="ru-RU" sz="2000" b="1" dirty="0" smtClean="0"/>
              <a:t>Ануфриева Л.В.</a:t>
            </a:r>
            <a:endParaRPr lang="ru-RU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9632" y="620689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После занятия надо обуться и </a:t>
            </a:r>
          </a:p>
          <a:p>
            <a:pPr algn="ctr"/>
            <a:r>
              <a:rPr lang="ru-RU" sz="2400" b="1" dirty="0" smtClean="0"/>
              <a:t>Дружно всем вместе в группу вернуться.</a:t>
            </a:r>
          </a:p>
          <a:p>
            <a:pPr algn="ctr"/>
            <a:endParaRPr lang="ru-RU" sz="2400" b="1" dirty="0"/>
          </a:p>
        </p:txBody>
      </p:sp>
      <p:pic>
        <p:nvPicPr>
          <p:cNvPr id="1026" name="Picture 2" descr="C:\Users\ЕКАТЕРИНА\Desktop\обж на фи-зо\20171102_1056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16832"/>
            <a:ext cx="5256584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ЕКАТЕРИНА\Desktop\спорт зал\20171006_100410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92696"/>
            <a:ext cx="3096344" cy="38884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55259" y="1772816"/>
            <a:ext cx="43771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Кто правила будет соблюдать,</a:t>
            </a:r>
          </a:p>
          <a:p>
            <a:pPr algn="ctr"/>
            <a:r>
              <a:rPr lang="ru-RU" sz="2400" b="1" dirty="0" smtClean="0"/>
              <a:t>Тот от боли не будет страдать.</a:t>
            </a:r>
          </a:p>
          <a:p>
            <a:pPr algn="ctr"/>
            <a:r>
              <a:rPr lang="ru-RU" sz="2400" b="1" dirty="0" smtClean="0"/>
              <a:t>Физкультура тогда вам</a:t>
            </a:r>
          </a:p>
          <a:p>
            <a:pPr algn="ctr"/>
            <a:r>
              <a:rPr lang="ru-RU" sz="2400" b="1" dirty="0" smtClean="0"/>
              <a:t> на пользу пойдёт</a:t>
            </a:r>
          </a:p>
          <a:p>
            <a:pPr algn="ctr"/>
            <a:r>
              <a:rPr lang="ru-RU" sz="2400" b="1" dirty="0" smtClean="0"/>
              <a:t>И веселы будете </a:t>
            </a:r>
          </a:p>
          <a:p>
            <a:pPr algn="ctr"/>
            <a:r>
              <a:rPr lang="ru-RU" sz="2400" b="1" dirty="0" smtClean="0"/>
              <a:t>вы круглый год.  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87624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2" descr="C:\Users\ЕКАТЕРИНА\Desktop\спорт зал\20171006_100410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92696"/>
            <a:ext cx="3096344" cy="388843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3969" y="836712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Спортзал – это мой дом</a:t>
            </a:r>
          </a:p>
          <a:p>
            <a:pPr algn="ctr"/>
            <a:r>
              <a:rPr lang="ru-RU" sz="2400" b="1" dirty="0" smtClean="0"/>
              <a:t>Хочу, чтоб детям комфортно было в нём.</a:t>
            </a:r>
          </a:p>
          <a:p>
            <a:pPr algn="ctr"/>
            <a:r>
              <a:rPr lang="ru-RU" sz="2400" b="1" dirty="0" smtClean="0"/>
              <a:t>Но чтоб не случилось беда,</a:t>
            </a:r>
          </a:p>
          <a:p>
            <a:pPr algn="ctr"/>
            <a:r>
              <a:rPr lang="ru-RU" sz="2400" b="1" dirty="0" smtClean="0"/>
              <a:t>Вы мои правила соблюдайте всегда!</a:t>
            </a:r>
            <a:endParaRPr lang="ru-RU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640" y="692696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Физкультурой заниматься – надо в форму одеваться,</a:t>
            </a:r>
          </a:p>
          <a:p>
            <a:pPr algn="ctr"/>
            <a:r>
              <a:rPr lang="ru-RU" sz="2000" b="1" dirty="0" smtClean="0"/>
              <a:t>А в одежде повседневной </a:t>
            </a:r>
          </a:p>
          <a:p>
            <a:pPr algn="ctr"/>
            <a:r>
              <a:rPr lang="ru-RU" sz="2000" b="1" dirty="0" smtClean="0"/>
              <a:t>Заниматься даже вредно.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3068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C:\Users\ЕКАТЕРИНА\Desktop\обж на фи-зо\20171020_1027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060848"/>
            <a:ext cx="511256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62145" y="764704"/>
            <a:ext cx="425231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В зал одни вы не входите,</a:t>
            </a:r>
          </a:p>
          <a:p>
            <a:pPr algn="ctr"/>
            <a:r>
              <a:rPr lang="ru-RU" sz="2800" b="1" dirty="0" smtClean="0"/>
              <a:t>Педагога подождите</a:t>
            </a:r>
            <a:r>
              <a:rPr lang="ru-RU" sz="2000" b="1" dirty="0" smtClean="0"/>
              <a:t>!</a:t>
            </a:r>
          </a:p>
          <a:p>
            <a:pPr algn="ctr"/>
            <a:endParaRPr lang="ru-RU" sz="2000" b="1" dirty="0"/>
          </a:p>
        </p:txBody>
      </p:sp>
      <p:pic>
        <p:nvPicPr>
          <p:cNvPr id="2050" name="Picture 2" descr="C:\Users\ЕКАТЕРИНА\Desktop\обж на фи-зо\20171011_1015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88840"/>
            <a:ext cx="5400600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05526" y="764705"/>
            <a:ext cx="4957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Тренера слушай внимательно,</a:t>
            </a:r>
          </a:p>
          <a:p>
            <a:pPr algn="ctr"/>
            <a:r>
              <a:rPr lang="ru-RU" sz="2800" b="1" dirty="0" smtClean="0"/>
              <a:t>Получится всё обязательно</a:t>
            </a:r>
            <a:endParaRPr lang="ru-RU" sz="2800" b="1" dirty="0"/>
          </a:p>
        </p:txBody>
      </p:sp>
      <p:pic>
        <p:nvPicPr>
          <p:cNvPr id="3075" name="Picture 3" descr="C:\Users\ЕКАТЕРИНА\Desktop\обж на фи-зо\20171011_0859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16832"/>
            <a:ext cx="5472608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7506" y="692697"/>
            <a:ext cx="5853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движении друг другу не мешайте,</a:t>
            </a:r>
          </a:p>
          <a:p>
            <a:pPr algn="ctr"/>
            <a:r>
              <a:rPr lang="ru-RU" sz="2800" b="1" dirty="0" smtClean="0"/>
              <a:t>А если надо – помогайте.</a:t>
            </a:r>
          </a:p>
          <a:p>
            <a:pPr algn="ctr"/>
            <a:endParaRPr lang="ru-RU" sz="2800" b="1" dirty="0"/>
          </a:p>
        </p:txBody>
      </p:sp>
      <p:pic>
        <p:nvPicPr>
          <p:cNvPr id="4098" name="Picture 2" descr="C:\Users\ЕКАТЕРИНА\Desktop\обж на фи-зо\20171020_1009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88840"/>
            <a:ext cx="5229944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2599" y="908720"/>
            <a:ext cx="5323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Если будете озорничать, </a:t>
            </a:r>
          </a:p>
          <a:p>
            <a:pPr algn="ctr"/>
            <a:r>
              <a:rPr lang="ru-RU" sz="2800" b="1" dirty="0" smtClean="0"/>
              <a:t>то можно что-нибудь сломать.</a:t>
            </a:r>
            <a:endParaRPr lang="ru-RU" sz="2800" b="1" dirty="0"/>
          </a:p>
        </p:txBody>
      </p:sp>
      <p:pic>
        <p:nvPicPr>
          <p:cNvPr id="5122" name="Picture 2" descr="C:\Users\ЕКАТЕРИНА\Desktop\обж на фи-зо\20171020_1016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28850"/>
            <a:ext cx="5085928" cy="2712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2.infourok.ru/uploads/ex/0211/00072e00-05b97bfa/hello_html_6790c7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476672"/>
            <a:ext cx="68407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 лесенке, шесте, канате</a:t>
            </a:r>
          </a:p>
          <a:p>
            <a:pPr algn="ctr"/>
            <a:r>
              <a:rPr lang="ru-RU" sz="2800" b="1" dirty="0" smtClean="0"/>
              <a:t>Будьте очень вы внимательны.</a:t>
            </a:r>
          </a:p>
          <a:p>
            <a:pPr algn="ctr"/>
            <a:r>
              <a:rPr lang="ru-RU" sz="2800" b="1" dirty="0" smtClean="0"/>
              <a:t>Ждите воспитателя вы для страховки</a:t>
            </a:r>
          </a:p>
          <a:p>
            <a:pPr algn="ctr"/>
            <a:r>
              <a:rPr lang="ru-RU" sz="2800" b="1" dirty="0" smtClean="0"/>
              <a:t>Даже если вы очень ловки!</a:t>
            </a:r>
            <a:endParaRPr lang="ru-RU" sz="2800" b="1" dirty="0"/>
          </a:p>
        </p:txBody>
      </p:sp>
      <p:pic>
        <p:nvPicPr>
          <p:cNvPr id="8" name="Picture 2" descr="C:\Users\ЕКАТЕРИНА\Desktop\обж на фи-зо\20171020_1022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276872"/>
            <a:ext cx="525658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ds02.infourok.ru/uploads/ex/0211/00072e00-05b97bfa/hello_html_6790c75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748048"/>
            <a:ext cx="9144000" cy="835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39761" y="0"/>
            <a:ext cx="5484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Инвентарь вы берегите,</a:t>
            </a:r>
          </a:p>
          <a:p>
            <a:pPr algn="ctr"/>
            <a:r>
              <a:rPr lang="ru-RU" sz="2400" b="1" dirty="0" smtClean="0"/>
              <a:t>Не ломайте и не рвите.</a:t>
            </a:r>
          </a:p>
          <a:p>
            <a:pPr algn="ctr"/>
            <a:r>
              <a:rPr lang="ru-RU" sz="2400" b="1" dirty="0" smtClean="0"/>
              <a:t>Он вам пользу принесёт:</a:t>
            </a:r>
          </a:p>
          <a:p>
            <a:pPr algn="ctr"/>
            <a:r>
              <a:rPr lang="ru-RU" sz="2400" b="1" dirty="0" smtClean="0"/>
              <a:t>Весело пройдёт урок.</a:t>
            </a:r>
          </a:p>
          <a:p>
            <a:pPr algn="ctr"/>
            <a:endParaRPr lang="ru-RU" sz="2400" b="1" dirty="0"/>
          </a:p>
        </p:txBody>
      </p:sp>
      <p:pic>
        <p:nvPicPr>
          <p:cNvPr id="7170" name="Picture 2" descr="C:\Users\ЕКАТЕРИНА\Desktop\обж на фи-зо\20171020_1015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844824"/>
            <a:ext cx="5472608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190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11</cp:revision>
  <dcterms:created xsi:type="dcterms:W3CDTF">2017-11-01T06:40:01Z</dcterms:created>
  <dcterms:modified xsi:type="dcterms:W3CDTF">2017-11-02T06:42:28Z</dcterms:modified>
</cp:coreProperties>
</file>