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85" r:id="rId5"/>
    <p:sldId id="258" r:id="rId6"/>
    <p:sldId id="286" r:id="rId7"/>
    <p:sldId id="259" r:id="rId8"/>
    <p:sldId id="287" r:id="rId9"/>
    <p:sldId id="264" r:id="rId10"/>
    <p:sldId id="288" r:id="rId11"/>
    <p:sldId id="294" r:id="rId12"/>
    <p:sldId id="291" r:id="rId13"/>
    <p:sldId id="293" r:id="rId14"/>
    <p:sldId id="26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6" d="100"/>
          <a:sy n="66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0F5E-B8D8-45FA-9695-7A63DF02FFF2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9884-FAD1-43D2-A15A-F1AA9EE5A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428604"/>
            <a:ext cx="7215238" cy="400052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«Актуализация зоны ближайшего развития через игровое пространство ДОУ при подготовке детей старшего дошкольного возраста к школе»</a:t>
            </a:r>
            <a:r>
              <a:rPr lang="ru-RU" sz="3200" b="1" i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5929354" cy="969062"/>
          </a:xfrm>
        </p:spPr>
        <p:txBody>
          <a:bodyPr/>
          <a:lstStyle/>
          <a:p>
            <a:pPr algn="l"/>
            <a:r>
              <a:rPr lang="ru-RU" sz="1400" b="1" dirty="0" smtClean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sz="1400" b="1" dirty="0" smtClean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педагог-психолог </a:t>
            </a:r>
          </a:p>
          <a:p>
            <a:pPr algn="l"/>
            <a:r>
              <a:rPr lang="ru-RU" sz="1400" b="1" dirty="0" smtClean="0">
                <a:solidFill>
                  <a:srgbClr val="7030A0"/>
                </a:solidFill>
                <a:latin typeface="Book Antiqua" pitchFamily="18" charset="0"/>
              </a:rPr>
              <a:t>Болховитина Н. С.</a:t>
            </a:r>
          </a:p>
          <a:p>
            <a:pPr algn="l"/>
            <a:endParaRPr lang="ru-RU" sz="1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l"/>
            <a:endParaRPr lang="ru-RU" sz="1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l"/>
            <a:endParaRPr lang="ru-RU" sz="1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l"/>
            <a:endParaRPr lang="ru-RU" sz="1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ru-RU" sz="1400" b="1" dirty="0" smtClean="0">
                <a:solidFill>
                  <a:srgbClr val="7030A0"/>
                </a:solidFill>
                <a:latin typeface="Book Antiqua" pitchFamily="18" charset="0"/>
              </a:rPr>
              <a:t>     </a:t>
            </a: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2017г.</a:t>
            </a:r>
            <a:endParaRPr lang="ru-RU" sz="1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60956"/>
            <a:ext cx="89297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ГОРОДА БЕЛГОРОДА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УПРАВЛЕНИЕ ОБРАЗОВАНИЯ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 56 «СОЛНЫШКО» Г.БЕЛГОРОДА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фотки детей март 2017\P121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2643206" cy="29010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250033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Documents and Settings\Admin\Рабочий стол\фотки детей март 2017\P1210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42"/>
            <a:ext cx="2357454" cy="357187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Игровые сеансы по формированию мотивов учения и положительного отношения к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71678"/>
            <a:ext cx="7848600" cy="405448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уверенности в роли ученика;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Оказывать помощь ребенку в выстраивании модели возможных отношений с учителем, одноклассниками в новой жизненной ситуации;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Тренировать положительную учебную мотивацию;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многообразие мотивов, побуждающих ребенка учиться.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фотки детей март 2017\P1210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86190"/>
            <a:ext cx="3048459" cy="261371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Documents and Settings\Admin\Рабочий стол\фотки детей март 2017\P121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3500462" cy="29720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4" name="Picture 4" descr="C:\Documents and Settings\Admin\Рабочий стол\фотки детей март 2017\P121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500042"/>
            <a:ext cx="3214710" cy="30003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2" descr="C:\Documents and Settings\Admin\Рабочий стол\Новая папка (2)\DSC03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86190"/>
            <a:ext cx="2830184" cy="257176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3"/>
            <a:ext cx="7820052" cy="185738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Comic Sans MS" pitchFamily="66" charset="0"/>
              </a:rPr>
              <a:t>Спасибо за внимание!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половой рост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развивала способность относить себя к определенному полу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помогала позитивно воспринимать себя как представителя того или иного пола, со свойственным ему репертуаром половых ролей.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e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0"/>
            <a:ext cx="74295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33400"/>
            <a:ext cx="8043890" cy="8953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Подготовка детей старшего дошкольного возраста в ДОУ с учетом ФГОС ДО»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2214554"/>
            <a:ext cx="7848600" cy="391160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направлен на: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-создание развивающей образовательной среды, которая представляет собой систему условий социализации и индивидуализации детей;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сотрудничества;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Таким образом, Стандарт дошкольного образования позволяет создать равные стартовые возможности детям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3400"/>
            <a:ext cx="8186766" cy="9667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Игровые сеансы с использованием  информационно-коммуникативных технологий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5800" y="2071678"/>
            <a:ext cx="7848600" cy="4054485"/>
          </a:xfrm>
        </p:spPr>
        <p:txBody>
          <a:bodyPr/>
          <a:lstStyle/>
          <a:p>
            <a:pPr marL="271463" indent="-271463">
              <a:buNone/>
            </a:pPr>
            <a:r>
              <a:rPr lang="ru-RU" sz="2400" b="1" dirty="0" smtClean="0"/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Особенностью воспитательно-образовательного процесса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применением информационных коммуникативных технологий является то, что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центром деятельности становится ребенок, который исходя из своих индивидуальных способностей и интересов, выстраивает процесс познания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1463" indent="-271463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Информационные технологии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обеспечивают личностно-ориентированный подход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/>
          </a:p>
          <a:p>
            <a:pPr marL="271463" indent="-271463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>
              <a:buNone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4338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00240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0042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Игровые сеансы с использованием песочницы</a:t>
            </a:r>
            <a:endParaRPr lang="ru-RU" dirty="0"/>
          </a:p>
        </p:txBody>
      </p:sp>
      <p:sp>
        <p:nvSpPr>
          <p:cNvPr id="5" name="Содержимое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Раскрытие потенциала ребенка и коррекция дефекты развития;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тактильной, чувствительности межполушарное взаимодействие;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и познавательной сферы ребенка;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Стимулирование потребности речевого взаимодействия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Отражает систему работы с применением комплекса различных средств в песочной  терапии в сочетании с дидактическими играми                  и направлено на развитие познавательных способностей у дошкольников .</a:t>
            </a:r>
          </a:p>
          <a:p>
            <a:pPr>
              <a:buFont typeface="Wingdings" pitchFamily="2" charset="2"/>
              <a:buChar char="v"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42910" y="1928802"/>
            <a:ext cx="8062914" cy="43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071942"/>
            <a:ext cx="2214546" cy="157163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2000264" cy="17859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Documents and Settings\Admin\Рабочий стол\фотки детей март 2017\P1210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00372"/>
            <a:ext cx="3615862" cy="300039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Documents and Settings\Admin\Рабочий стол\фотки детей март 2017\P1210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642918"/>
            <a:ext cx="3643338" cy="30718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фотки детей март 2017\P1210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3643338" cy="364333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6432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96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42919"/>
            <a:ext cx="857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Игровые сеансы с использованием кинетического песка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857364"/>
            <a:ext cx="7829576" cy="157163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Задания и упражнения при подготовке к школе  детей старшего дошкольного возраста 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Documents and Settings\Admin\Local Settings\Temporary Internet Files\Content.IE5\9VMPVXZ3\MC900343343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00438"/>
            <a:ext cx="2519363" cy="246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Рабочий стол\Психолог\фото  психолога\DSC04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714356"/>
            <a:ext cx="2554081" cy="24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4" name="Picture 2" descr="C:\Documents and Settings\Admin\Рабочий стол\фотки детей март 2017\P121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2571768" cy="266812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Documents and Settings\Admin\Рабочий стол\фотки детей март 2017\P121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3087638" cy="25717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семинар</Template>
  <TotalTime>783</TotalTime>
  <Words>272</Words>
  <Application>Microsoft Office PowerPoint</Application>
  <PresentationFormat>Экран (4:3)</PresentationFormat>
  <Paragraphs>232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семинар</vt:lpstr>
      <vt:lpstr>  «Актуализация зоны ближайшего развития через игровое пространство ДОУ при подготовке детей старшего дошкольного возраста к школе»»</vt:lpstr>
      <vt:lpstr> Подготовка детей старшего дошкольного возраста в ДОУ с учетом ФГОС ДО»</vt:lpstr>
      <vt:lpstr> Игровые сеансы с использованием  информационно-коммуникативных технологий</vt:lpstr>
      <vt:lpstr>Слайд 4</vt:lpstr>
      <vt:lpstr>Игровые сеансы с использованием песочницы</vt:lpstr>
      <vt:lpstr> </vt:lpstr>
      <vt:lpstr>Слайд 7</vt:lpstr>
      <vt:lpstr>Задания и упражнения при подготовке к школе  детей старшего дошкольного возраста </vt:lpstr>
      <vt:lpstr>Слайд 9</vt:lpstr>
      <vt:lpstr>Слайд 10</vt:lpstr>
      <vt:lpstr> Игровые сеансы по формированию мотивов учения и положительного отношения к школе 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гендерной идентичности старших дошкольников средствами народной культуры в условиях ДОУ</dc:title>
  <dc:creator>1</dc:creator>
  <cp:lastModifiedBy>Ольга Сергеевна</cp:lastModifiedBy>
  <cp:revision>83</cp:revision>
  <dcterms:created xsi:type="dcterms:W3CDTF">2013-02-21T10:51:15Z</dcterms:created>
  <dcterms:modified xsi:type="dcterms:W3CDTF">2017-04-28T14:49:29Z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