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35758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так я решила оформить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«Смурфики»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572008"/>
            <a:ext cx="4357718" cy="1066792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Шарафутдинова Наталия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" pitchFamily="18" charset="0"/>
              </a:rPr>
              <a:t>Группа Смурфики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85974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 девиз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нашей группе Смурфики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Мы весело живем!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Друг другу помогаем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быстро мы растем!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Едим мы дружно кашу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водим хоровод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эту дружбу нашу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Ни кто не разобьет!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Новая папка\IMG_20160301_175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00200"/>
            <a:ext cx="51435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Для вас родители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14602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Уважаемые родители посмотрите  интересное  для вас!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Новая папка\IMG_20160301_174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525780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растем</a:t>
            </a:r>
            <a:endParaRPr lang="ru-RU" b="1" dirty="0"/>
          </a:p>
        </p:txBody>
      </p:sp>
      <p:pic>
        <p:nvPicPr>
          <p:cNvPr id="4098" name="Picture 2" descr="C:\Users\Администратор\Desktop\Новая папка\IMG_20160301_174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Вам интересно знать что сегодня будут кушать ваши детки!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Новая папка\IMG_20160301_174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00200"/>
            <a:ext cx="43577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Непосредственно образовательная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Будем книжки мы читать, будем мир мы узнавать!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Новая папка\IMG_20160301_174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00200"/>
            <a:ext cx="41499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Режим дня</a:t>
            </a:r>
            <a:endParaRPr lang="ru-RU" b="1" dirty="0"/>
          </a:p>
        </p:txBody>
      </p:sp>
      <p:pic>
        <p:nvPicPr>
          <p:cNvPr id="7170" name="Picture 2" descr="C:\Users\Администратор\Desktop\Новая папка\IMG_20160301_175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00200"/>
            <a:ext cx="50720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Наше творчество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57412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хоть и маленькие но мы очень любим рисовать и лепить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Новая папка\IMG_20160301_1751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49720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104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Вот так я решила оформить приемную своей группы «Смурфики»</vt:lpstr>
      <vt:lpstr>Группа Смурфики</vt:lpstr>
      <vt:lpstr>Для вас родители</vt:lpstr>
      <vt:lpstr>Мы растем</vt:lpstr>
      <vt:lpstr>Меню</vt:lpstr>
      <vt:lpstr>Непосредственно образовательная деятельность</vt:lpstr>
      <vt:lpstr>Режим дня</vt:lpstr>
      <vt:lpstr>Наше творчество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оформление приемной в группе своими руками</dc:title>
  <dc:creator>Администратор</dc:creator>
  <cp:lastModifiedBy>Admin</cp:lastModifiedBy>
  <cp:revision>5</cp:revision>
  <dcterms:created xsi:type="dcterms:W3CDTF">2016-03-07T12:28:18Z</dcterms:created>
  <dcterms:modified xsi:type="dcterms:W3CDTF">2016-03-11T09:34:37Z</dcterms:modified>
</cp:coreProperties>
</file>