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5" r:id="rId8"/>
    <p:sldId id="266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8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1BAB-3EB4-494C-A3FE-E723346EEB6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C370-809B-4D94-90B1-58D747B1D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572428" cy="28575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Международный  конкурс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Развивающая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среда</a:t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логопедического кабинета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143380"/>
            <a:ext cx="7858180" cy="228601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Учитель-логопед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Зимирева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Ирина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</a:rPr>
              <a:t>Северьяновна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МДОУ «Детский сад №17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«Аленький  цветочек»,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Архангельская область,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г.Коряжма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500042"/>
            <a:ext cx="7715272" cy="555468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Терпение и творчество, упорство и победа -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Вот главные этапы в работе логопеда.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Все Нади, Вани, Вити должны заговорить,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 от тебя зависит - быть им или не быть.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Душа болит за каждого. Всем хочется помочь.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Не раз вопрос: «Что делать?» преследовал всю ночь.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Идешь порою с сумками, а язычок «грибком».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Или «лошадкой» цокает, иль губы «хоботком».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Вдруг затрещишь «моторчиком» раз несколько подряд.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 ловишь настороженный, идущих мимо, взгляд.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Так день за днем - то вниз, то вверх летает язычок,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Работать так настойчиво из вас не каждый б смог.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И… появились звуки вдруг, появятся и слоги,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А там уже слова пойдут по правильной дороге.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При самой первой встрече мы часто слышим: «Датте»,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А на прощанье четкое: «Здоровья вам и счастья!»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И я без ложной скромности, признаться не стыжусь,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Что я своей профессией ДЕЙСТВИТЕЛЬНО ГОРЖУСЬ!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G:\фото с занятий\Зимирева Ирина Северьяновна-уч.логоп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600668" cy="22860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МОЯ   ЛЮБИМАЯ   РАБОТА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G:\Логопед-фото\ИКТ-фото\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588681" cy="194151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195" name="Picture 3" descr="G:\Логопед-фото\ИКТ-фото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571594" cy="19288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196" name="Picture 4" descr="G:\Логопед-фото\визитка\визитка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429000"/>
            <a:ext cx="1643074" cy="219061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197" name="Picture 5" descr="G:\Логопед-фото\визитка\визитка 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214422"/>
            <a:ext cx="2571768" cy="192895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198" name="Picture 6" descr="G:\Логопед-фото\Мой кабинет\повтор 0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643314"/>
            <a:ext cx="2643206" cy="198240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8199" name="Picture 7" descr="G:\Логопед-фото\фото работа\логопед январь 2012 0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429000"/>
            <a:ext cx="1714512" cy="228586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Вам  представлю  кабинет - интересней  в ДОУ  нет!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Кто со звуками  не  дружит,  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  произношением  беда-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все   скорей  спешат  сюда!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DNS\Desktop\мой кабинет\IMG_49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969948" cy="372746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3" name="Picture 2" descr="C:\Users\DNS\Desktop\мой кабинет\Фото1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928802"/>
            <a:ext cx="2822975" cy="376396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РАБОЧАЯ  ЗОНА 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DNS\Desktop\мой кабинет\IMG_49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206" t="12627" r="18318" b="11609"/>
          <a:stretch>
            <a:fillRect/>
          </a:stretch>
        </p:blipFill>
        <p:spPr bwMode="auto">
          <a:xfrm>
            <a:off x="428596" y="1428736"/>
            <a:ext cx="4580962" cy="385765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214942" y="1357298"/>
            <a:ext cx="392905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Компьютер  на рабочем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месте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ужен, полезен, уместен.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aseline="0" dirty="0" smtClean="0">
                <a:solidFill>
                  <a:srgbClr val="C00000"/>
                </a:solidFill>
                <a:latin typeface="Comic Sans MS" pitchFamily="66" charset="0"/>
              </a:rPr>
              <a:t>Принтер,  бумага, </a:t>
            </a:r>
            <a:r>
              <a:rPr lang="ru-RU" sz="2400" baseline="0" dirty="0" err="1" smtClean="0">
                <a:solidFill>
                  <a:srgbClr val="C00000"/>
                </a:solidFill>
                <a:latin typeface="Comic Sans MS" pitchFamily="66" charset="0"/>
              </a:rPr>
              <a:t>р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учка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 тетрадь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aseline="0" dirty="0" smtClean="0">
                <a:solidFill>
                  <a:srgbClr val="C00000"/>
                </a:solidFill>
                <a:latin typeface="Comic Sans MS" pitchFamily="66" charset="0"/>
              </a:rPr>
              <a:t>Помогут  работу организовать.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ЗОНА  ИНДИВИДУАЛЬНОЙ  КОРРЕКЦИИ  РЕЧИ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3929090" cy="38576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Учимся  здесь  мы  змейкой  «шипеть»,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Пчёлкой  «жужжать»,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Как собачка  «рычать».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Перед  зеркалом  зарядку  покажу,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Правильно  звуки  произносить  научу.</a:t>
            </a:r>
          </a:p>
          <a:p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DNS\Desktop\мой кабинет\IMG_4953.JPG"/>
          <p:cNvPicPr>
            <a:picLocks noChangeAspect="1" noChangeArrowheads="1"/>
          </p:cNvPicPr>
          <p:nvPr/>
        </p:nvPicPr>
        <p:blipFill>
          <a:blip r:embed="rId3" cstate="print"/>
          <a:srcRect l="11854" r="18873" b="3617"/>
          <a:stretch>
            <a:fillRect/>
          </a:stretch>
        </p:blipFill>
        <p:spPr bwMode="auto">
          <a:xfrm>
            <a:off x="4357686" y="1285860"/>
            <a:ext cx="4357750" cy="45471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ОБРАЗОВАТЕЛЬНАЯ   ЗОНА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43050"/>
            <a:ext cx="4714876" cy="46434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Лента  букв,  доска  и фишки,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Схемы,  карточки, картинки,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Звуки – буквы  изучаем,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Схемы  слова составляем,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Чтобы речь развивать,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Грамоту познавать –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Самыми  умными  стать!</a:t>
            </a:r>
          </a:p>
          <a:p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DNS\Desktop\мой кабинет\IMG_4959.JPG"/>
          <p:cNvPicPr>
            <a:picLocks noChangeAspect="1" noChangeArrowheads="1"/>
          </p:cNvPicPr>
          <p:nvPr/>
        </p:nvPicPr>
        <p:blipFill>
          <a:blip r:embed="rId3" cstate="print"/>
          <a:srcRect t="15516" r="13383" b="15516"/>
          <a:stretch>
            <a:fillRect/>
          </a:stretch>
        </p:blipFill>
        <p:spPr bwMode="auto">
          <a:xfrm>
            <a:off x="214282" y="1214422"/>
            <a:ext cx="4205288" cy="446476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ЗОНА  ДИДАКТИЧЕСКОГО,  </a:t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ИГРОВОГО  И  МЕТОДИЧЕСКОГО  СОПРОВОЖДЕНИЯ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43050"/>
            <a:ext cx="3043230" cy="371477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Чтобы  в  работе  не  ошибиться,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Чтобы  знать, к  чему стремиться, и как эффективнее этого  добиться-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Игры, 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пособия-изготовила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, литературу  подобрала,</a:t>
            </a:r>
          </a:p>
          <a:p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Учебно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 – методический  комплекс  создала.</a:t>
            </a:r>
            <a:endParaRPr lang="ru-RU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DNS\Desktop\мой кабинет\IMG_4960.JPG"/>
          <p:cNvPicPr>
            <a:picLocks noChangeAspect="1" noChangeArrowheads="1"/>
          </p:cNvPicPr>
          <p:nvPr/>
        </p:nvPicPr>
        <p:blipFill>
          <a:blip r:embed="rId3" cstate="print"/>
          <a:srcRect l="5776" t="7351" r="22085" b="18615"/>
          <a:stretch>
            <a:fillRect/>
          </a:stretch>
        </p:blipFill>
        <p:spPr bwMode="auto">
          <a:xfrm>
            <a:off x="214282" y="1571612"/>
            <a:ext cx="2777290" cy="35719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5" name="Picture 2" descr="C:\Users\DNS\Desktop\мой кабинет\IMG_4956.JPG"/>
          <p:cNvPicPr>
            <a:picLocks noChangeAspect="1" noChangeArrowheads="1"/>
          </p:cNvPicPr>
          <p:nvPr/>
        </p:nvPicPr>
        <p:blipFill>
          <a:blip r:embed="rId4" cstate="print"/>
          <a:srcRect r="7909" b="10663"/>
          <a:stretch>
            <a:fillRect/>
          </a:stretch>
        </p:blipFill>
        <p:spPr bwMode="auto">
          <a:xfrm>
            <a:off x="6143636" y="1571612"/>
            <a:ext cx="2786082" cy="36037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143404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ИНФОРМАЦИОННАЯ  ЗОНА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000504"/>
            <a:ext cx="8501090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Стенд  висит – его прочти,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ru-RU" sz="2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</a:t>
            </a:r>
            <a:r>
              <a:rPr lang="ru-RU" sz="200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аинтересовался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– заходи!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Найти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 ответы  на  вопросы,  отличный  даст  совет  всегда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«Уголок  учителя – логопеда»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4" name="Picture 2" descr="C:\Users\DNS\Desktop\мой кабинет\Фото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4643978" cy="348298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2857496"/>
          </a:xfrm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ИГРОВАЯ  ЗОНА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214422"/>
            <a:ext cx="4429156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Мы 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а  коврик  встанем вкруг,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Язычок -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наш  верный  друг.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Здесь  играем, отдыхаем,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Лежим,  ползаем,  шагаем.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Любим  весело 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Некогда  нам  уставать!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 descr="C:\Users\DNS\Desktop\мой кабинет\Фото1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787388" cy="50498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8574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Ах, какие  были  муки – не  давались  людям  звуки!</a:t>
            </a:r>
          </a:p>
          <a:p>
            <a:pPr algn="ctr"/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Вечные  ошибки:  вместо  «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р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ыбки» – «</a:t>
            </a:r>
            <a:r>
              <a:rPr lang="ru-RU" sz="1800" b="1" dirty="0" err="1" smtClean="0">
                <a:solidFill>
                  <a:srgbClr val="C00000"/>
                </a:solidFill>
                <a:latin typeface="Comic Sans MS" pitchFamily="66" charset="0"/>
              </a:rPr>
              <a:t>л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ыбки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»,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«Ми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с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ка»  вместо  «ми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ка»,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1800" b="1" dirty="0" err="1" smtClean="0">
                <a:solidFill>
                  <a:srgbClr val="C00000"/>
                </a:solidFill>
                <a:latin typeface="Comic Sans MS" pitchFamily="66" charset="0"/>
              </a:rPr>
              <a:t>Ф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ы</a:t>
            </a:r>
            <a:r>
              <a:rPr lang="ru-RU" sz="1800" b="1" dirty="0" err="1" smtClean="0">
                <a:solidFill>
                  <a:srgbClr val="C00000"/>
                </a:solidFill>
                <a:latin typeface="Comic Sans MS" pitchFamily="66" charset="0"/>
              </a:rPr>
              <a:t>ф</a:t>
            </a:r>
            <a:r>
              <a:rPr lang="ru-RU" sz="1800" dirty="0" err="1" smtClean="0">
                <a:solidFill>
                  <a:srgbClr val="C00000"/>
                </a:solidFill>
                <a:latin typeface="Comic Sans MS" pitchFamily="66" charset="0"/>
              </a:rPr>
              <a:t>ка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» вместо  «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ш</a:t>
            </a: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ка»!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Мы  откроем  вам  секрет: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Всем  поможет – </a:t>
            </a:r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ЛОГОПЕД!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G:\Логопед-фото\ИКТ-фото\017.JPG"/>
          <p:cNvPicPr>
            <a:picLocks noChangeAspect="1" noChangeArrowheads="1"/>
          </p:cNvPicPr>
          <p:nvPr/>
        </p:nvPicPr>
        <p:blipFill>
          <a:blip r:embed="rId3" cstate="print"/>
          <a:srcRect l="5137" r="16124" b="12166"/>
          <a:stretch>
            <a:fillRect/>
          </a:stretch>
        </p:blipFill>
        <p:spPr bwMode="auto">
          <a:xfrm>
            <a:off x="2714612" y="3071810"/>
            <a:ext cx="4143404" cy="346674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441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Международный  конкурс  «Развивающая среда  логопедического кабинета»</vt:lpstr>
      <vt:lpstr>Вам  представлю  кабинет - интересней  в ДОУ  нет! Кто со звуками  не  дружит,   с  произношением  беда- все   скорей  спешат  сюда!</vt:lpstr>
      <vt:lpstr>РАБОЧАЯ  ЗОНА  </vt:lpstr>
      <vt:lpstr>ЗОНА  ИНДИВИДУАЛЬНОЙ  КОРРЕКЦИИ  РЕЧИ</vt:lpstr>
      <vt:lpstr>ОБРАЗОВАТЕЛЬНАЯ   ЗОНА</vt:lpstr>
      <vt:lpstr>ЗОНА  ДИДАКТИЧЕСКОГО,   ИГРОВОГО  И  МЕТОДИЧЕСКОГО  СОПРОВОЖДЕНИЯ</vt:lpstr>
      <vt:lpstr>ИНФОРМАЦИОННАЯ  ЗОНА</vt:lpstr>
      <vt:lpstr>ИГРОВАЯ  ЗОНА</vt:lpstr>
      <vt:lpstr>Слайд 9</vt:lpstr>
      <vt:lpstr>Слайд 10</vt:lpstr>
      <vt:lpstr>МОЯ   ЛЮБИМАЯ   РАБОТА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логопедический  кабинет</dc:title>
  <dc:creator>DNS</dc:creator>
  <cp:lastModifiedBy>DNS</cp:lastModifiedBy>
  <cp:revision>27</cp:revision>
  <dcterms:created xsi:type="dcterms:W3CDTF">2014-10-15T18:59:20Z</dcterms:created>
  <dcterms:modified xsi:type="dcterms:W3CDTF">2016-05-15T16:24:46Z</dcterms:modified>
</cp:coreProperties>
</file>