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D610"/>
    <a:srgbClr val="190504"/>
    <a:srgbClr val="DDC79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136445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8805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948530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992420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43426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7676922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409879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373236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410559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2217297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586439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1248-1C3D-46AC-B0A0-9BAC73AF7C9B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A6F9-BE03-4979-B08B-6A7B0E9B2D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839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8326" y="1290096"/>
            <a:ext cx="6724154" cy="2811641"/>
          </a:xfrm>
          <a:noFill/>
          <a:effectLst>
            <a:glow rad="571500">
              <a:srgbClr val="190504">
                <a:alpha val="34000"/>
              </a:srgbClr>
            </a:glow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ИГРОВОЙ </a:t>
            </a:r>
            <a:r>
              <a:rPr lang="ru-RU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САМОМАССАЖ </a:t>
            </a:r>
            <a:r>
              <a:rPr lang="ru-RU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ДЛЯ</a:t>
            </a:r>
            <a:r>
              <a:rPr lang="ru-RU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ДОШКОЛЬНИКОВ</a:t>
            </a:r>
            <a:endParaRPr lang="ru-RU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3788" y="5242192"/>
            <a:ext cx="6858000" cy="1241822"/>
          </a:xfrm>
          <a:noFill/>
        </p:spPr>
        <p:txBody>
          <a:bodyPr>
            <a:normAutofit fontScale="92500" lnSpcReduction="20000"/>
          </a:bodyPr>
          <a:lstStyle/>
          <a:p>
            <a:pPr algn="r"/>
            <a:r>
              <a:rPr lang="ru-RU" sz="2800" dirty="0" err="1" smtClean="0"/>
              <a:t>Пыжьянова</a:t>
            </a:r>
            <a:r>
              <a:rPr lang="ru-RU" sz="2800" dirty="0" smtClean="0"/>
              <a:t> Светлана Сергеевна</a:t>
            </a:r>
          </a:p>
          <a:p>
            <a:pPr algn="r"/>
            <a:r>
              <a:rPr lang="ru-RU" sz="2800" dirty="0" smtClean="0"/>
              <a:t>МАДОУ Д/С «ДЕТСТВО» №49, г.Нижний Тагил</a:t>
            </a:r>
          </a:p>
          <a:p>
            <a:pPr algn="r"/>
            <a:r>
              <a:rPr lang="ru-RU" sz="2800" dirty="0" smtClean="0"/>
              <a:t>Воспитатель</a:t>
            </a:r>
          </a:p>
          <a:p>
            <a:endParaRPr lang="ru-RU" sz="2700" dirty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99751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91479" y="0"/>
            <a:ext cx="6876121" cy="1325563"/>
          </a:xfrm>
        </p:spPr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МАССАЖ СПИНЫ «ДОЖДЬ»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645919" y="1397726"/>
            <a:ext cx="7053943" cy="522514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400" b="1" dirty="0" smtClean="0"/>
              <a:t>Дети встают друг за другом «паровозиком» и выполняют  движения: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Дождь! Дождь! Надо нам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b="1" dirty="0" smtClean="0"/>
              <a:t>расходиться по домам!</a:t>
            </a:r>
            <a:r>
              <a:rPr lang="ru-RU" sz="2400" dirty="0" smtClean="0"/>
              <a:t>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300" i="1" dirty="0" smtClean="0"/>
              <a:t>(хлопки ладонями по спине)</a:t>
            </a:r>
            <a:r>
              <a:rPr lang="ru-RU" sz="2300" dirty="0" smtClean="0"/>
              <a:t>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b="1" dirty="0" smtClean="0"/>
              <a:t>Гром! Гром, как из пушек.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b="1" dirty="0" smtClean="0"/>
              <a:t>Нынче праздник для лягушек.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300" dirty="0" smtClean="0"/>
              <a:t> </a:t>
            </a:r>
            <a:r>
              <a:rPr lang="ru-RU" sz="2300" i="1" dirty="0" smtClean="0"/>
              <a:t>(поколачивание кулачками)</a:t>
            </a:r>
            <a:r>
              <a:rPr lang="ru-RU" sz="2300" dirty="0" smtClean="0"/>
              <a:t>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b="1" dirty="0" smtClean="0"/>
              <a:t>Град! Град! Сыплет град,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b="1" dirty="0" smtClean="0"/>
              <a:t>все под крышами сидят.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600" i="1" dirty="0" smtClean="0"/>
              <a:t>(постукивание пальчиками)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b="1" dirty="0" smtClean="0"/>
              <a:t>Только мой братишка в луже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600" i="1" dirty="0" smtClean="0"/>
              <a:t>(поглаживание спины ладошками)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b="1" dirty="0" smtClean="0"/>
              <a:t>Ловит рыбу нам на ужин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600" i="1" dirty="0" smtClean="0"/>
              <a:t> (дети поворачиваются на 180* и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600" i="1" dirty="0" smtClean="0"/>
              <a:t>делают массаж заново)</a:t>
            </a:r>
            <a:endParaRPr lang="ru-RU" sz="2600" i="1" dirty="0"/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МАССАЖ  УШЕЙ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Делать движения в соответствии с текстом:</a:t>
            </a:r>
          </a:p>
          <a:p>
            <a:pPr algn="ctr">
              <a:buNone/>
            </a:pPr>
            <a:r>
              <a:rPr lang="ru-RU" dirty="0" smtClean="0"/>
              <a:t>Мы потянем ушки вверх</a:t>
            </a:r>
          </a:p>
          <a:p>
            <a:pPr algn="ctr">
              <a:buNone/>
            </a:pPr>
            <a:r>
              <a:rPr lang="ru-RU" dirty="0" smtClean="0"/>
              <a:t>Вверх, вверх, вверх, вверх.</a:t>
            </a:r>
          </a:p>
          <a:p>
            <a:pPr algn="ctr">
              <a:buNone/>
            </a:pPr>
            <a:r>
              <a:rPr lang="ru-RU" dirty="0" smtClean="0"/>
              <a:t>Мы потянем ушки вниз</a:t>
            </a:r>
          </a:p>
          <a:p>
            <a:pPr algn="ctr">
              <a:buNone/>
            </a:pPr>
            <a:r>
              <a:rPr lang="ru-RU" dirty="0" smtClean="0"/>
              <a:t>Вниз, вниз, вниз, вниз.</a:t>
            </a:r>
          </a:p>
          <a:p>
            <a:pPr algn="ctr">
              <a:buNone/>
            </a:pPr>
            <a:r>
              <a:rPr lang="ru-RU" dirty="0" smtClean="0"/>
              <a:t>В стороны потянем</a:t>
            </a:r>
          </a:p>
          <a:p>
            <a:pPr algn="ctr">
              <a:buNone/>
            </a:pPr>
            <a:r>
              <a:rPr lang="ru-RU" dirty="0" smtClean="0"/>
              <a:t>Тянем, тянем, тянем, тянем.</a:t>
            </a:r>
          </a:p>
          <a:p>
            <a:pPr algn="ctr">
              <a:buNone/>
            </a:pPr>
            <a:r>
              <a:rPr lang="ru-RU" dirty="0" smtClean="0"/>
              <a:t>Здоровья прибавляем.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          МАССАЖ ЛИЦА «ЁЖИК»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/>
              <a:t>                     С проговариванием чистоговорки, хором:</a:t>
            </a:r>
            <a:endParaRPr lang="ru-RU" sz="1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93669" y="2442754"/>
            <a:ext cx="70408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/>
              <a:t>ЖА-ЖА-ЖА-ЖА</a:t>
            </a:r>
            <a:br>
              <a:rPr lang="ru-RU" sz="1600" b="1" dirty="0" smtClean="0"/>
            </a:br>
            <a:r>
              <a:rPr lang="ru-RU" sz="1600" b="1" dirty="0" smtClean="0"/>
              <a:t>Мы нашли в лесу ежа</a:t>
            </a:r>
          </a:p>
          <a:p>
            <a:pPr algn="ctr"/>
            <a:r>
              <a:rPr lang="ru-RU" sz="1600" i="1" dirty="0" smtClean="0"/>
              <a:t>(слегка поглаживая пальцами, провести по лбу 5 раз)</a:t>
            </a:r>
            <a:br>
              <a:rPr lang="ru-RU" sz="1600" i="1" dirty="0" smtClean="0"/>
            </a:br>
            <a:r>
              <a:rPr lang="ru-RU" sz="1600" b="1" dirty="0" smtClean="0"/>
              <a:t>ЖУ-ЖУ-ЖУ-ЖУ</a:t>
            </a:r>
            <a:br>
              <a:rPr lang="ru-RU" sz="1600" b="1" dirty="0" smtClean="0"/>
            </a:br>
            <a:r>
              <a:rPr lang="ru-RU" sz="1600" b="1" dirty="0" smtClean="0"/>
              <a:t>Дали яблоко ежу</a:t>
            </a:r>
          </a:p>
          <a:p>
            <a:pPr algn="ctr"/>
            <a:r>
              <a:rPr lang="ru-RU" sz="1600" i="1" dirty="0" smtClean="0"/>
              <a:t>(пальчиками провести по щекам 5 раз)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ЖЕ-ЖЕ-ЖЕ-ЖЕ</a:t>
            </a:r>
            <a:br>
              <a:rPr lang="ru-RU" sz="1600" b="1" dirty="0" smtClean="0"/>
            </a:br>
            <a:r>
              <a:rPr lang="ru-RU" sz="1600" b="1" dirty="0" smtClean="0"/>
              <a:t>Ежик съел его уже</a:t>
            </a:r>
          </a:p>
          <a:p>
            <a:pPr algn="ctr"/>
            <a:r>
              <a:rPr lang="ru-RU" sz="1600" i="1" dirty="0" smtClean="0"/>
              <a:t>(пощипывание щек 5 раз)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ЖИ-ЖИ-ЖИ-ЖИ</a:t>
            </a:r>
            <a:br>
              <a:rPr lang="ru-RU" sz="1600" b="1" dirty="0" smtClean="0"/>
            </a:br>
            <a:r>
              <a:rPr lang="ru-RU" sz="1600" b="1" dirty="0" smtClean="0"/>
              <a:t>Язычок нам покажи</a:t>
            </a:r>
          </a:p>
          <a:p>
            <a:pPr algn="ctr"/>
            <a:r>
              <a:rPr lang="ru-RU" sz="1600" i="1" dirty="0" smtClean="0"/>
              <a:t>(высунуть язык)</a:t>
            </a:r>
            <a:endParaRPr lang="ru-RU" sz="1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91479" y="0"/>
            <a:ext cx="6876121" cy="1325563"/>
          </a:xfrm>
        </p:spPr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МАССАЖ  РУК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«КОТ ВАСИЛИЙ»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10D61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645919" y="1397726"/>
            <a:ext cx="7053943" cy="52251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900" b="1" dirty="0" smtClean="0"/>
              <a:t>Большие санки,</a:t>
            </a:r>
          </a:p>
          <a:p>
            <a:pPr algn="ctr">
              <a:buNone/>
            </a:pPr>
            <a:r>
              <a:rPr lang="ru-RU" sz="1900" b="1" dirty="0" smtClean="0"/>
              <a:t>Что есть силы</a:t>
            </a:r>
          </a:p>
          <a:p>
            <a:pPr algn="ctr">
              <a:buNone/>
            </a:pPr>
            <a:r>
              <a:rPr lang="ru-RU" sz="1900" i="1" dirty="0" smtClean="0"/>
              <a:t>(растирание ладоней),</a:t>
            </a:r>
          </a:p>
          <a:p>
            <a:pPr algn="ctr">
              <a:buNone/>
            </a:pPr>
            <a:r>
              <a:rPr lang="ru-RU" sz="1900" b="1" dirty="0" smtClean="0"/>
              <a:t>Тянет в гору Кот Василий</a:t>
            </a:r>
          </a:p>
          <a:p>
            <a:pPr algn="ctr">
              <a:buNone/>
            </a:pPr>
            <a:r>
              <a:rPr lang="ru-RU" sz="1900" i="1" dirty="0" smtClean="0"/>
              <a:t>(вытягивать пальчики поочередно).</a:t>
            </a:r>
          </a:p>
          <a:p>
            <a:pPr algn="ctr">
              <a:buNone/>
            </a:pPr>
            <a:r>
              <a:rPr lang="ru-RU" sz="1900" b="1" dirty="0" smtClean="0"/>
              <a:t>Нагрузил их</a:t>
            </a:r>
            <a:endParaRPr lang="ru-RU" sz="1900" dirty="0" smtClean="0"/>
          </a:p>
          <a:p>
            <a:pPr algn="ctr">
              <a:buNone/>
            </a:pPr>
            <a:r>
              <a:rPr lang="ru-RU" sz="1900" b="1" dirty="0" smtClean="0"/>
              <a:t>Рыбой, мясом,</a:t>
            </a:r>
            <a:endParaRPr lang="ru-RU" sz="1900" dirty="0" smtClean="0"/>
          </a:p>
          <a:p>
            <a:pPr algn="ctr">
              <a:buNone/>
            </a:pPr>
            <a:r>
              <a:rPr lang="ru-RU" sz="1900" b="1" dirty="0" smtClean="0"/>
              <a:t>Маслом, творогом</a:t>
            </a:r>
            <a:r>
              <a:rPr lang="ru-RU" sz="1900" dirty="0" smtClean="0"/>
              <a:t> </a:t>
            </a:r>
            <a:r>
              <a:rPr lang="ru-RU" sz="1900" b="1" dirty="0" smtClean="0"/>
              <a:t>и квасом</a:t>
            </a:r>
          </a:p>
          <a:p>
            <a:pPr algn="ctr">
              <a:buNone/>
            </a:pPr>
            <a:r>
              <a:rPr lang="ru-RU" sz="1900" i="1" dirty="0" smtClean="0"/>
              <a:t>(массировать каждый пальчик).</a:t>
            </a:r>
          </a:p>
          <a:p>
            <a:pPr algn="ctr">
              <a:buNone/>
            </a:pPr>
            <a:r>
              <a:rPr lang="ru-RU" sz="1900" b="1" dirty="0" smtClean="0"/>
              <a:t>Из магазина</a:t>
            </a:r>
            <a:r>
              <a:rPr lang="ru-RU" sz="1900" dirty="0" smtClean="0"/>
              <a:t> </a:t>
            </a:r>
            <a:r>
              <a:rPr lang="ru-RU" sz="1900" b="1" dirty="0" smtClean="0"/>
              <a:t>в санках кот</a:t>
            </a:r>
            <a:endParaRPr lang="ru-RU" sz="1900" dirty="0" smtClean="0"/>
          </a:p>
          <a:p>
            <a:pPr algn="ctr">
              <a:buNone/>
            </a:pPr>
            <a:r>
              <a:rPr lang="ru-RU" sz="1900" b="1" dirty="0" smtClean="0"/>
              <a:t>Продукты</a:t>
            </a:r>
            <a:r>
              <a:rPr lang="ru-RU" sz="1900" dirty="0" smtClean="0"/>
              <a:t> </a:t>
            </a:r>
            <a:r>
              <a:rPr lang="ru-RU" sz="1900" b="1" dirty="0" smtClean="0"/>
              <a:t>для котят везет</a:t>
            </a:r>
          </a:p>
          <a:p>
            <a:pPr algn="ctr">
              <a:buNone/>
            </a:pPr>
            <a:r>
              <a:rPr lang="ru-RU" sz="1900" i="1" dirty="0" smtClean="0"/>
              <a:t>(сжимать и разжимать пальчики обеих рук)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400" dirty="0" smtClean="0"/>
              <a:t>	</a:t>
            </a:r>
            <a:endParaRPr lang="ru-RU" sz="2600" i="1" dirty="0"/>
          </a:p>
        </p:txBody>
      </p:sp>
    </p:spTree>
    <p:extLst>
      <p:ext uri="{BB962C8B-B14F-4D97-AF65-F5344CB8AC3E}">
        <p14:creationId xmlns="" xmlns:p14="http://schemas.microsoft.com/office/powerpoint/2010/main" val="41580281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	МАССАЖ СТУПНИ И              	ПАЛЬЦЕВ НОГ «ЦЫПЛЯТА»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0160" y="1763486"/>
            <a:ext cx="7654834" cy="43742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Массировать подушечки пальцев на стопе: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Пять цыпляток у наседки.</a:t>
            </a:r>
          </a:p>
          <a:p>
            <a:pPr algn="ctr">
              <a:buNone/>
            </a:pPr>
            <a:r>
              <a:rPr lang="ru-RU" b="1" dirty="0" smtClean="0"/>
              <a:t>Что за миленькие детки!</a:t>
            </a:r>
          </a:p>
          <a:p>
            <a:pPr algn="ctr">
              <a:buNone/>
            </a:pPr>
            <a:r>
              <a:rPr lang="ru-RU" b="1" dirty="0" smtClean="0"/>
              <a:t>      </a:t>
            </a:r>
            <a:r>
              <a:rPr lang="ru-RU" i="1" dirty="0" smtClean="0"/>
              <a:t> (массировать по очереди каждый палец ноги, начиная с большого)</a:t>
            </a:r>
          </a:p>
          <a:p>
            <a:pPr algn="ctr"/>
            <a:r>
              <a:rPr lang="ru-RU" b="1" dirty="0" smtClean="0"/>
              <a:t>Первый сынок – как яичный желток,</a:t>
            </a:r>
          </a:p>
          <a:p>
            <a:pPr algn="ctr"/>
            <a:r>
              <a:rPr lang="ru-RU" b="1" dirty="0" smtClean="0"/>
              <a:t>Второй сынок – как яичный желток,</a:t>
            </a:r>
          </a:p>
          <a:p>
            <a:pPr algn="ctr"/>
            <a:r>
              <a:rPr lang="ru-RU" b="1" dirty="0" smtClean="0"/>
              <a:t>Третий сынок – как яичный желток,</a:t>
            </a:r>
          </a:p>
          <a:p>
            <a:pPr algn="ctr"/>
            <a:r>
              <a:rPr lang="ru-RU" b="1" dirty="0" smtClean="0"/>
              <a:t>Четвертый сынок – как яичный желток,</a:t>
            </a:r>
          </a:p>
          <a:p>
            <a:pPr algn="ctr"/>
            <a:r>
              <a:rPr lang="ru-RU" b="1" dirty="0" smtClean="0"/>
              <a:t>И пятый сынок – как яичный желток.</a:t>
            </a:r>
          </a:p>
          <a:p>
            <a:pPr algn="ctr">
              <a:buNone/>
            </a:pPr>
            <a:r>
              <a:rPr lang="ru-RU" b="1" dirty="0" smtClean="0"/>
              <a:t>    </a:t>
            </a:r>
            <a:r>
              <a:rPr lang="ru-RU" i="1" dirty="0" smtClean="0"/>
              <a:t> (опять массировать подушечки под пальцами ног)</a:t>
            </a:r>
          </a:p>
          <a:p>
            <a:pPr algn="ctr">
              <a:buNone/>
            </a:pPr>
            <a:r>
              <a:rPr lang="ru-RU" b="1" dirty="0" smtClean="0"/>
              <a:t>Эти миленькие детки –</a:t>
            </a:r>
          </a:p>
          <a:p>
            <a:pPr algn="ctr">
              <a:buNone/>
            </a:pPr>
            <a:r>
              <a:rPr lang="ru-RU" b="1" dirty="0" smtClean="0"/>
              <a:t>Гордость наседки.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БУДЬТЕ ЗДОРОВЫ!!!</a:t>
            </a:r>
            <a:endParaRPr lang="ru-RU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168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ИГРОВОЙ САМОМАССАЖ ДЛЯ  ДОШКОЛЬНИКОВ</vt:lpstr>
      <vt:lpstr>МАССАЖ СПИНЫ «ДОЖДЬ»</vt:lpstr>
      <vt:lpstr>МАССАЖ  УШЕЙ</vt:lpstr>
      <vt:lpstr>          МАССАЖ ЛИЦА «ЁЖИК»</vt:lpstr>
      <vt:lpstr>МАССАЖ  РУК  «КОТ ВАСИЛИЙ»</vt:lpstr>
      <vt:lpstr> МАССАЖ СТУПНИ И               ПАЛЬЦЕВ НОГ «ЦЫПЛЯТА»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kgkgk</cp:lastModifiedBy>
  <cp:revision>18</cp:revision>
  <dcterms:created xsi:type="dcterms:W3CDTF">2015-09-22T12:08:41Z</dcterms:created>
  <dcterms:modified xsi:type="dcterms:W3CDTF">2015-10-12T19:56:04Z</dcterms:modified>
</cp:coreProperties>
</file>